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73" r:id="rId15"/>
    <p:sldId id="267" r:id="rId16"/>
    <p:sldId id="268" r:id="rId17"/>
    <p:sldId id="271" r:id="rId18"/>
    <p:sldId id="284" r:id="rId19"/>
    <p:sldId id="281" r:id="rId20"/>
    <p:sldId id="277" r:id="rId21"/>
    <p:sldId id="278" r:id="rId22"/>
    <p:sldId id="280" r:id="rId23"/>
    <p:sldId id="285" r:id="rId24"/>
    <p:sldId id="279" r:id="rId25"/>
    <p:sldId id="286" r:id="rId26"/>
    <p:sldId id="275" r:id="rId27"/>
    <p:sldId id="287" r:id="rId28"/>
  </p:sldIdLst>
  <p:sldSz cx="12192000" cy="6858000"/>
  <p:notesSz cx="6858000" cy="9144000"/>
  <p:embeddedFontLst>
    <p:embeddedFont>
      <p:font typeface="한글누리" panose="020B0303000000000000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8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zenantpeople/AntPeopleProject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8.xml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23.xml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10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zenantpeople/AntPeopleProject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7656" y="6096001"/>
            <a:ext cx="595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b="1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Git</a:t>
            </a:r>
            <a:r>
              <a:rPr lang="en-US" altLang="ko-KR" b="1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hub</a:t>
            </a:r>
            <a:r>
              <a:rPr lang="en-US" altLang="ko-KR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주소 </a:t>
            </a:r>
            <a:r>
              <a:rPr lang="en-US" altLang="ko-KR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dirty="0">
                <a:hlinkClick r:id="rId2"/>
              </a:rPr>
              <a:t>https://github.com/ezenantpeople/AntPeopleProject</a:t>
            </a:r>
            <a:endParaRPr lang="ko-KR" altLang="en-US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9" y="1057145"/>
            <a:ext cx="6227662" cy="294830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30" y="3124588"/>
            <a:ext cx="6367649" cy="29986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0" y="1035205"/>
            <a:ext cx="4839970" cy="28757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15" y="3058508"/>
            <a:ext cx="6018331" cy="30745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삭제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088895"/>
            <a:ext cx="6206073" cy="29298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151" y="3195025"/>
            <a:ext cx="6218131" cy="293168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9" name="순서도: 수행의 시작/종료 28">
            <a:hlinkClick r:id="rId3" action="ppaction://hlinksldjump"/>
            <a:extLst>
              <a:ext uri="{FF2B5EF4-FFF2-40B4-BE49-F238E27FC236}">
                <a16:creationId xmlns:a16="http://schemas.microsoft.com/office/drawing/2014/main" xmlns="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5" y="1064260"/>
            <a:ext cx="4495124" cy="21393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08" y="1986302"/>
            <a:ext cx="4532156" cy="21393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446420" y="425002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취소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8" name="순서도: 수행의 시작/종료 27">
            <a:hlinkClick r:id="rId3" action="ppaction://hlinksldjump"/>
            <a:extLst>
              <a:ext uri="{FF2B5EF4-FFF2-40B4-BE49-F238E27FC236}">
                <a16:creationId xmlns:a16="http://schemas.microsoft.com/office/drawing/2014/main" xmlns="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1" y="1064260"/>
            <a:ext cx="4591432" cy="219110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36" y="1900628"/>
            <a:ext cx="4680483" cy="222922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446420" y="425002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 리스트 작성시 자신을 포함한 다수에게 동시에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메시지를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전달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페이지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상단에서 자신이 확인하지 않은 할 일 개수 확인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받은 할 일은 확인 후 삭제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보낸 할 일은 바로 삭제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일을 몇 명이 확인했는지 표시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7" y="1047555"/>
            <a:ext cx="6301609" cy="238805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928"/>
          <a:stretch/>
        </p:blipFill>
        <p:spPr bwMode="auto">
          <a:xfrm>
            <a:off x="1970033" y="3710129"/>
            <a:ext cx="6301609" cy="239285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5999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306206" y="1040524"/>
            <a:ext cx="5402317" cy="5065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0803" y="1135116"/>
            <a:ext cx="52131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운영계획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운영계획을 확인하기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-&gt;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화면의 월 클릭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수정 시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일정을 삭제하고 새로운 일정 등록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운영계획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운영계획 생성하기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-&gt;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화면의 월을 클릭하지 않은 채로 월 입력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월별 근무 신청을 한 직원이 있는지 확인 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직원에 대해서 근무 신청을 승인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123" name="Picture 3" descr="C:\Users\714-\Downloads\schedule_owner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2" y="1040524"/>
            <a:ext cx="5681545" cy="50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메인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51189" y="1221043"/>
            <a:ext cx="11042824" cy="4743299"/>
            <a:chOff x="551189" y="1221043"/>
            <a:chExt cx="11042824" cy="47432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84" y="1686402"/>
              <a:ext cx="5590329" cy="427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064368" y="5310144"/>
              <a:ext cx="2202439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62687" y="5228609"/>
              <a:ext cx="1118414" cy="279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64369" y="2748609"/>
              <a:ext cx="2202437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"/>
            <a:stretch/>
          </p:blipFill>
          <p:spPr bwMode="auto">
            <a:xfrm>
              <a:off x="3189816" y="2643553"/>
              <a:ext cx="2330881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"/>
            <a:stretch/>
          </p:blipFill>
          <p:spPr bwMode="auto">
            <a:xfrm>
              <a:off x="631238" y="2648309"/>
              <a:ext cx="2338355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230131" y="3147623"/>
              <a:ext cx="2256061" cy="4872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132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1189" y="1221043"/>
              <a:ext cx="4072569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목록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생성하고자 하는 연월을 입력하여 운영계획을 생성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생성되어 있는 운영계획을 선택하여 수정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선택한 운영계획이 확정된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 비활성화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024" y="1227310"/>
              <a:ext cx="4752225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2.  </a:t>
              </a:r>
              <a:r>
                <a:rPr lang="ko-KR" altLang="en-US" sz="1400" b="1" dirty="0" smtClean="0">
                  <a:ea typeface="한글누리"/>
                </a:rPr>
                <a:t>월별 일정보기</a:t>
              </a:r>
              <a:endParaRPr lang="en-US" altLang="ko-KR" sz="1400" b="1" dirty="0" smtClean="0">
                <a:ea typeface="한글누리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목록에서 각 월별 운영계획 선택 시 캘린더에 해당내용 반영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직원의 근무신청 내역이 있는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직원목록이 나타나고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한글누리" panose="020B0303000000000000" pitchFamily="50" charset="-127"/>
                  <a:ea typeface="한글누리"/>
                </a:rPr>
                <a:t>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   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 선택 시 해당 직원의 근무신청 내용이 반영된다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  <a:endParaRPr lang="en-US" altLang="ko-KR" sz="1200" b="1" dirty="0">
                <a:latin typeface="한글누리" panose="020B0303000000000000" pitchFamily="50" charset="-127"/>
                <a:ea typeface="한글누리"/>
              </a:endParaRPr>
            </a:p>
          </p:txBody>
        </p:sp>
        <p:cxnSp>
          <p:nvCxnSpPr>
            <p:cNvPr id="17" name="꺾인 연결선 16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8052974" y="4341224"/>
              <a:ext cx="81535" cy="1856306"/>
            </a:xfrm>
            <a:prstGeom prst="bentConnector3">
              <a:avLst>
                <a:gd name="adj1" fmla="val 38037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71794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6980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7807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7807" y="3188543"/>
              <a:ext cx="379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8350274" y="2835725"/>
              <a:ext cx="759125" cy="225768"/>
            </a:xfrm>
            <a:prstGeom prst="rightArrow">
              <a:avLst>
                <a:gd name="adj1" fmla="val 50000"/>
                <a:gd name="adj2" fmla="val 8820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5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97694" y="994045"/>
            <a:ext cx="11130975" cy="5164012"/>
            <a:chOff x="497694" y="994045"/>
            <a:chExt cx="11130975" cy="516401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94" y="1066944"/>
              <a:ext cx="7080250" cy="5091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36143" y="1414719"/>
              <a:ext cx="2698763" cy="4720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072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0727" y="994045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743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③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091" y="2108443"/>
              <a:ext cx="5051578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등록할 이벤트의 배경색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시간정보를 입력하여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등록된 이벤트에 필요한 인원수를 입력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영역에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또는 이벤트를 선택하고 캘린더 영역을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선택하여 일정을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12" name="꺾인 연결선 11"/>
            <p:cNvCxnSpPr>
              <a:stCxn id="6" idx="3"/>
              <a:endCxn id="16" idx="2"/>
            </p:cNvCxnSpPr>
            <p:nvPr/>
          </p:nvCxnSpPr>
          <p:spPr>
            <a:xfrm>
              <a:off x="3234906" y="1650735"/>
              <a:ext cx="1543004" cy="3408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77090" y="5059141"/>
              <a:ext cx="2149224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동일한 날짜의 이벤트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시작시간 순으로 정렬됨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7090" y="3954937"/>
              <a:ext cx="5051579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드롭다운으로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이벤트가 생성될 때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생성시점에 입력되어 있는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박스안의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값을 읽어 인원수가 등록된다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endParaRPr lang="en-US" altLang="ko-KR" sz="11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12414" y="3580252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777910" y="4857580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5" idx="6"/>
              <a:endCxn id="16" idx="6"/>
            </p:cNvCxnSpPr>
            <p:nvPr/>
          </p:nvCxnSpPr>
          <p:spPr>
            <a:xfrm flipH="1">
              <a:off x="5209958" y="3781813"/>
              <a:ext cx="34504" cy="1277328"/>
            </a:xfrm>
            <a:prstGeom prst="bentConnector3">
              <a:avLst>
                <a:gd name="adj1" fmla="val -662532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4" idx="1"/>
            </p:cNvCxnSpPr>
            <p:nvPr/>
          </p:nvCxnSpPr>
          <p:spPr>
            <a:xfrm flipV="1">
              <a:off x="5469148" y="4301186"/>
              <a:ext cx="1107942" cy="232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77089" y="1201794"/>
              <a:ext cx="384362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이벤트 바를 생성하여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9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83129" y="1236470"/>
            <a:ext cx="11010430" cy="4843180"/>
            <a:chOff x="583129" y="1236470"/>
            <a:chExt cx="11010430" cy="484318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9" y="1236470"/>
              <a:ext cx="5584758" cy="44912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1810321" y="2817357"/>
              <a:ext cx="3002614" cy="284123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60404" y="1807779"/>
              <a:ext cx="149620" cy="153017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810321" y="3906479"/>
              <a:ext cx="3002614" cy="288032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279948" y="4872904"/>
              <a:ext cx="149620" cy="15301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8" idx="3"/>
              <a:endCxn id="33" idx="1"/>
            </p:cNvCxnSpPr>
            <p:nvPr/>
          </p:nvCxnSpPr>
          <p:spPr>
            <a:xfrm>
              <a:off x="4994693" y="3967649"/>
              <a:ext cx="813207" cy="1546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638830" y="3668779"/>
              <a:ext cx="3355863" cy="59773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483" y="14893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483" y="2561008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482" y="3654283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③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483" y="47234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④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꺾인 연결선 22"/>
            <p:cNvCxnSpPr>
              <a:stCxn id="22" idx="2"/>
              <a:endCxn id="15" idx="4"/>
            </p:cNvCxnSpPr>
            <p:nvPr/>
          </p:nvCxnSpPr>
          <p:spPr>
            <a:xfrm rot="5400000" flipH="1" flipV="1">
              <a:off x="2168024" y="4059919"/>
              <a:ext cx="220731" cy="2152735"/>
            </a:xfrm>
            <a:prstGeom prst="bentConnector3">
              <a:avLst>
                <a:gd name="adj1" fmla="val -723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줄무늬가 있는 오른쪽 화살표 23"/>
            <p:cNvSpPr/>
            <p:nvPr/>
          </p:nvSpPr>
          <p:spPr>
            <a:xfrm>
              <a:off x="5613988" y="3940683"/>
              <a:ext cx="1382036" cy="381715"/>
            </a:xfrm>
            <a:prstGeom prst="stripedRightArrow">
              <a:avLst>
                <a:gd name="adj1" fmla="val 57723"/>
                <a:gd name="adj2" fmla="val 98058"/>
              </a:avLst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3986" y="2121381"/>
              <a:ext cx="5979573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클릭하여 시간입력 후 일정생성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드래그하여 시간입력 후 여러 개 일정 동시생성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 시 동일 일정이 있는 경우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경고창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팝업</a:t>
              </a: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중복</a:t>
              </a:r>
              <a:r>
                <a:rPr lang="ko-KR" altLang="en-US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표시하고 나머지를 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일정을 클릭하여 클릭한 일정 삭제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45" y="3617522"/>
              <a:ext cx="4052665" cy="99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00" y="4948425"/>
              <a:ext cx="3013956" cy="11312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613987" y="1376456"/>
              <a:ext cx="403897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</a:t>
              </a: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위에서 이벤트를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0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근무승인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43255" y="1134097"/>
            <a:ext cx="11077992" cy="4956154"/>
            <a:chOff x="543255" y="1134097"/>
            <a:chExt cx="11077992" cy="495615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5" y="1134097"/>
              <a:ext cx="7455454" cy="49561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81" y="3881887"/>
              <a:ext cx="2122307" cy="4313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1881" y="1906438"/>
              <a:ext cx="2122307" cy="41406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39351" y="4511616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31456" y="5046453"/>
              <a:ext cx="1181819" cy="3881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9" name="꺾인 연결선 8"/>
            <p:cNvCxnSpPr>
              <a:stCxn id="2" idx="3"/>
              <a:endCxn id="6" idx="0"/>
            </p:cNvCxnSpPr>
            <p:nvPr/>
          </p:nvCxnSpPr>
          <p:spPr>
            <a:xfrm>
              <a:off x="2674188" y="4097548"/>
              <a:ext cx="3748178" cy="948905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5" idx="3"/>
              <a:endCxn id="6" idx="1"/>
            </p:cNvCxnSpPr>
            <p:nvPr/>
          </p:nvCxnSpPr>
          <p:spPr>
            <a:xfrm>
              <a:off x="2674188" y="4697084"/>
              <a:ext cx="3157268" cy="543464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139351" y="3050877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881222" y="1971136"/>
              <a:ext cx="1268083" cy="284671"/>
            </a:xfrm>
            <a:prstGeom prst="rightArrow">
              <a:avLst>
                <a:gd name="adj1" fmla="val 50000"/>
                <a:gd name="adj2" fmla="val 13484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8696" y="1614740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696" y="3697221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8696" y="4772657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8696" y="3033625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④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41674" y="1279299"/>
              <a:ext cx="5979573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운영계획을 선택하면 해당월의 전체 운영계획이 캘린더에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월에 근무를 신청한 직원이 있다면 직원목록이 나타난다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직원을 선택하면 캘린더에 해당 직원이 신청한 내용이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수정버튼을 누르면 편집기능이 활성화되고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직원이 신청한 일정을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일정이 반려된다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승인버튼을 눌러 선택된 월의 전체 근무신청을 확정한다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7843" y="4602843"/>
              <a:ext cx="2692906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 후 수정완료 하지 않은 경우</a:t>
              </a:r>
              <a:endParaRPr lang="en-US" altLang="ko-KR" sz="12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반려한 내용이 반영되지 않음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7843" y="3451216"/>
              <a:ext cx="344340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 후 해당 월을 다시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승인취소버튼이 활성화 되어 승인취소 가능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21" name="순서도: 수행의 시작/종료 20">
            <a:hlinkClick r:id="rId3" action="ppaction://hlinksldjump"/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4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원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146" name="Picture 2" descr="C:\Users\714-\Downloads\schedule_sta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1" y="1040524"/>
            <a:ext cx="4934703" cy="50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48553" y="1198184"/>
            <a:ext cx="51500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신청한 근무의 상태 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‘1’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신청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‘2’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‘3’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거절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※상태의 따른 조작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중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가능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완료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불가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가능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	  (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후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재 신청 가능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54262" y="1040524"/>
            <a:ext cx="5854262" cy="5065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" y="1150551"/>
            <a:ext cx="7619067" cy="4965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근무신청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0030" y="2508318"/>
            <a:ext cx="538253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①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운영계획을 선택하면 해당 월의 운영계획과 신청된 근무가 표시됨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②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월이 승인되지 않은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작성버튼이 활성화 되고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버튼을 눌러</a:t>
            </a:r>
            <a:endParaRPr lang="en-US" altLang="ko-KR" sz="12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 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수정기능을 활성화 하여 근무를 신청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en-US" altLang="ko-KR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③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각 일정에 필요한 인원이 꽉 찬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신청할 수 없도록 기능 비활성화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④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신청되었지만 반려된 일정은 클릭하여 취소한 후 다시 신청가능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759" y="1923691"/>
            <a:ext cx="2243079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8362" y="3088257"/>
            <a:ext cx="612476" cy="370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9" name="꺾인 연결선 8"/>
          <p:cNvCxnSpPr>
            <a:stCxn id="2" idx="3"/>
            <a:endCxn id="4" idx="3"/>
          </p:cNvCxnSpPr>
          <p:nvPr/>
        </p:nvCxnSpPr>
        <p:spPr>
          <a:xfrm>
            <a:off x="2820838" y="2152291"/>
            <a:ext cx="12700" cy="1121434"/>
          </a:xfrm>
          <a:prstGeom prst="bentConnector3">
            <a:avLst>
              <a:gd name="adj1" fmla="val 4516976"/>
            </a:avLst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679781" y="1997015"/>
            <a:ext cx="1186133" cy="297612"/>
          </a:xfrm>
          <a:prstGeom prst="rightArrow">
            <a:avLst>
              <a:gd name="adj1" fmla="val 50000"/>
              <a:gd name="adj2" fmla="val 8308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2287" y="2070340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8392" y="5198854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909" y="1554359"/>
            <a:ext cx="36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9307" y="2903591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②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1467" y="2033760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③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416" y="5161009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④</a:t>
            </a:r>
          </a:p>
        </p:txBody>
      </p:sp>
      <p:sp>
        <p:nvSpPr>
          <p:cNvPr id="16" name="순서도: 수행의 시작/종료 15">
            <a:hlinkClick r:id="rId3" action="ppaction://hlinksldjump"/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170" name="Picture 2" descr="C:\Users\714-\Downloads\tod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/>
          <a:stretch/>
        </p:blipFill>
        <p:spPr bwMode="auto">
          <a:xfrm>
            <a:off x="525517" y="1040171"/>
            <a:ext cx="6581192" cy="51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252138" y="1040171"/>
            <a:ext cx="4456386" cy="51609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3668" y="1135121"/>
            <a:ext cx="43828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할일 생성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하나의 할 일을 여러 명에게 전달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받은 할 일 삭제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삭제하기 전에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자신이 받은 할 일을 확인했다는 체크를 먼저 해야 함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체크가 완료 된 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할 일 삭제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 삭제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일은 언제든 삭제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삭제 시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해당 할 일을 받은 사람의 목록에서도 삭제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2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586596" y="1097795"/>
            <a:ext cx="11122650" cy="5070397"/>
            <a:chOff x="586596" y="1097795"/>
            <a:chExt cx="11122650" cy="5070397"/>
          </a:xfrm>
        </p:grpSpPr>
        <p:pic>
          <p:nvPicPr>
            <p:cNvPr id="2" name="그림 1" descr="Main Page - Chrome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27" t="54850" r="1085" b="12292"/>
            <a:stretch/>
          </p:blipFill>
          <p:spPr>
            <a:xfrm>
              <a:off x="586597" y="1130062"/>
              <a:ext cx="6193765" cy="2016944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Main Page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1" t="12808" r="31014" b="51100"/>
            <a:stretch/>
          </p:blipFill>
          <p:spPr>
            <a:xfrm>
              <a:off x="7865410" y="1130062"/>
              <a:ext cx="3737122" cy="19452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969479" y="1268083"/>
              <a:ext cx="698739" cy="207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6" y="3662215"/>
              <a:ext cx="6193766" cy="239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3206156" y="4410650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1914" y="411449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69030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374788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44878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42010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2298" y="5046453"/>
              <a:ext cx="316170" cy="50895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5019" y="4128882"/>
              <a:ext cx="802256" cy="5437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1" name="꺾인 연결선 30"/>
            <p:cNvCxnSpPr>
              <a:stCxn id="9" idx="3"/>
              <a:endCxn id="5" idx="1"/>
            </p:cNvCxnSpPr>
            <p:nvPr/>
          </p:nvCxnSpPr>
          <p:spPr>
            <a:xfrm>
              <a:off x="6668218" y="1371600"/>
              <a:ext cx="1197192" cy="7310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98740" y="1598713"/>
              <a:ext cx="5957830" cy="2904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17" idx="2"/>
              <a:endCxn id="26" idx="6"/>
            </p:cNvCxnSpPr>
            <p:nvPr/>
          </p:nvCxnSpPr>
          <p:spPr>
            <a:xfrm flipH="1">
              <a:off x="1012298" y="4245336"/>
              <a:ext cx="2199616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6" idx="2"/>
              <a:endCxn id="25" idx="6"/>
            </p:cNvCxnSpPr>
            <p:nvPr/>
          </p:nvCxnSpPr>
          <p:spPr>
            <a:xfrm flipH="1">
              <a:off x="1015166" y="4541488"/>
              <a:ext cx="2190990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1006480" y="2794961"/>
              <a:ext cx="553752" cy="1943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2" name="꺾인 연결선 41"/>
            <p:cNvCxnSpPr>
              <a:stCxn id="37" idx="2"/>
              <a:endCxn id="15" idx="0"/>
            </p:cNvCxnSpPr>
            <p:nvPr/>
          </p:nvCxnSpPr>
          <p:spPr>
            <a:xfrm rot="5400000">
              <a:off x="7146988" y="-474153"/>
              <a:ext cx="672860" cy="7599877"/>
            </a:xfrm>
            <a:prstGeom prst="bentConnector3">
              <a:avLst>
                <a:gd name="adj1" fmla="val 60257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04563" y="2021298"/>
              <a:ext cx="5105325" cy="738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내용이 없는 경우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임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항목 생성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아이콘과 라벨로 각 항목의 상태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정보를 시각적으로 표시</a:t>
              </a:r>
              <a:endPara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79096" y="3566089"/>
              <a:ext cx="4730150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버튼을 눌러 창을 띄우고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직원목록을 받아온다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받을사람을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지정하고 내용을 작성한다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작성한 내용을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전달하고 새로운 목록을 받아 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화면에 반영한다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07167" y="1178308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26733" y="1097795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36387" y="2708412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59141" y="376943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ⓐ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66131" y="376943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ⓑ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79096" y="5244862"/>
              <a:ext cx="473015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ⓐ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결과가 반영되며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삭제가 가능해 진다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ⓑ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확인하지 않은 인원을 표시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라벨과 아이콘에 반영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받은 사람 의 목록에서도 삭제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cxnSp>
          <p:nvCxnSpPr>
            <p:cNvPr id="72" name="꺾인 연결선 71"/>
            <p:cNvCxnSpPr>
              <a:stCxn id="22" idx="2"/>
              <a:endCxn id="21" idx="2"/>
            </p:cNvCxnSpPr>
            <p:nvPr/>
          </p:nvCxnSpPr>
          <p:spPr>
            <a:xfrm rot="10800000" flipV="1">
              <a:off x="6369030" y="4251094"/>
              <a:ext cx="5758" cy="296152"/>
            </a:xfrm>
            <a:prstGeom prst="bentConnector3">
              <a:avLst>
                <a:gd name="adj1" fmla="val 6467176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29" idx="3"/>
            </p:cNvCxnSpPr>
            <p:nvPr/>
          </p:nvCxnSpPr>
          <p:spPr>
            <a:xfrm flipV="1">
              <a:off x="4727275" y="4400772"/>
              <a:ext cx="1285334" cy="1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순서도: 수행의 시작/종료 32">
            <a:hlinkClick r:id="rId5" action="ppaction://hlinksldjump"/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FFACA4-218A-4CD2-AB0D-86D5DBDE64F4}"/>
              </a:ext>
            </a:extLst>
          </p:cNvPr>
          <p:cNvSpPr txBox="1"/>
          <p:nvPr/>
        </p:nvSpPr>
        <p:spPr>
          <a:xfrm>
            <a:off x="3692555" y="2767281"/>
            <a:ext cx="48068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감</a:t>
            </a:r>
            <a:r>
              <a:rPr lang="ko-KR" altLang="en-US" sz="80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사합니다</a:t>
            </a:r>
            <a:r>
              <a:rPr lang="en-US" altLang="ko-KR" sz="80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80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656" y="6096001"/>
            <a:ext cx="59593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b="1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Git</a:t>
            </a:r>
            <a:r>
              <a:rPr lang="en-US" altLang="ko-KR" b="1" dirty="0" err="1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hub</a:t>
            </a:r>
            <a:r>
              <a:rPr lang="en-US" altLang="ko-KR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주소 </a:t>
            </a:r>
            <a:r>
              <a:rPr lang="en-US" altLang="ko-KR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dirty="0">
                <a:hlinkClick r:id="rId2"/>
              </a:rPr>
              <a:t>https://github.com/ezenantpeople/AntPeopleProject</a:t>
            </a:r>
            <a:endParaRPr lang="ko-KR" altLang="en-US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3437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 smtClean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r>
              <a:rPr lang="ko-KR" altLang="en-US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는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272FBEF-27B7-4E59-836A-9E913ADB6778}"/>
              </a:ext>
            </a:extLst>
          </p:cNvPr>
          <p:cNvSpPr txBox="1"/>
          <p:nvPr/>
        </p:nvSpPr>
        <p:spPr>
          <a:xfrm>
            <a:off x="1059683" y="4164084"/>
            <a:ext cx="584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2400" b="1" dirty="0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의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33236" y="4950810"/>
            <a:ext cx="3130478" cy="720000"/>
            <a:chOff x="1059682" y="4926743"/>
            <a:chExt cx="3130478" cy="720000"/>
          </a:xfrm>
        </p:grpSpPr>
        <p:pic>
          <p:nvPicPr>
            <p:cNvPr id="1027" name="Picture 3" descr="C:\Users\714-\Downloads\resum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82" y="4926743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779682" y="5055910"/>
              <a:ext cx="2410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간편한 업무 신청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81787" y="5080414"/>
            <a:ext cx="196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업무 메모기능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65887" y="5112016"/>
            <a:ext cx="199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 계획관리</a:t>
            </a:r>
          </a:p>
        </p:txBody>
      </p:sp>
      <p:pic>
        <p:nvPicPr>
          <p:cNvPr id="17" name="Picture 2" descr="C:\Users\714-\Downloads\checkli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787" y="495124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5EB270C0-FD1A-4249-949F-703A302B4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87" y="498284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:a16="http://schemas.microsoft.com/office/drawing/2014/main" xmlns="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:a16="http://schemas.microsoft.com/office/drawing/2014/main" xmlns="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4615601" y="2418502"/>
            <a:ext cx="2960798" cy="3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기본 레이아웃 구성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선정된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template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을 기초로 구성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일정관리 </a:t>
            </a:r>
            <a:r>
              <a:rPr lang="en-US" altLang="ko-KR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UI, </a:t>
            </a:r>
            <a:r>
              <a:rPr lang="ko-KR" altLang="en-US" b="1" spc="-15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Fullcalendar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api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</a:t>
            </a: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페이지기능 구현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기타 </a:t>
            </a:r>
            <a:r>
              <a:rPr lang="ko-KR" altLang="en-US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동적요소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구현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부가요소 구성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8428212" y="2418502"/>
            <a:ext cx="2960798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컨트롤러 환경 구축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페이징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처리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Model, View 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데이터 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통신 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1469</Words>
  <Application>Microsoft Office PowerPoint</Application>
  <PresentationFormat>사용자 지정</PresentationFormat>
  <Paragraphs>342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굴림</vt:lpstr>
      <vt:lpstr>Arial</vt:lpstr>
      <vt:lpstr>한글누리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714-</cp:lastModifiedBy>
  <cp:revision>114</cp:revision>
  <dcterms:created xsi:type="dcterms:W3CDTF">2019-08-07T18:31:05Z</dcterms:created>
  <dcterms:modified xsi:type="dcterms:W3CDTF">2019-08-14T07:17:01Z</dcterms:modified>
</cp:coreProperties>
</file>